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microsoft.com/office/2016/11/relationships/changesInfo" Target="changesInfos/changesInfo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ylle Hiller" userId="f76fba79-2084-4a5d-9ec9-fa3718e6ce7f" providerId="ADAL" clId="{0FCD547C-C480-4D48-9C3A-0243AEE5DE65}"/>
    <pc:docChg chg="custSel modSld">
      <pc:chgData name="Sibylle Hiller" userId="f76fba79-2084-4a5d-9ec9-fa3718e6ce7f" providerId="ADAL" clId="{0FCD547C-C480-4D48-9C3A-0243AEE5DE65}" dt="2021-09-30T18:24:59.199" v="23" actId="14100"/>
      <pc:docMkLst>
        <pc:docMk/>
      </pc:docMkLst>
      <pc:sldChg chg="modSp">
        <pc:chgData name="Sibylle Hiller" userId="f76fba79-2084-4a5d-9ec9-fa3718e6ce7f" providerId="ADAL" clId="{0FCD547C-C480-4D48-9C3A-0243AEE5DE65}" dt="2021-09-30T18:24:59.199" v="23" actId="14100"/>
        <pc:sldMkLst>
          <pc:docMk/>
          <pc:sldMk cId="2218351201" sldId="256"/>
        </pc:sldMkLst>
        <pc:spChg chg="mod">
          <ac:chgData name="Sibylle Hiller" userId="f76fba79-2084-4a5d-9ec9-fa3718e6ce7f" providerId="ADAL" clId="{0FCD547C-C480-4D48-9C3A-0243AEE5DE65}" dt="2021-09-30T18:24:59.199" v="23" actId="14100"/>
          <ac:spMkLst>
            <pc:docMk/>
            <pc:sldMk cId="2218351201" sldId="256"/>
            <ac:spMk id="3" creationId="{A8256326-9DE9-45D8-9260-948E9559DD46}"/>
          </ac:spMkLst>
        </pc:spChg>
      </pc:sldChg>
      <pc:sldChg chg="modSp">
        <pc:chgData name="Sibylle Hiller" userId="f76fba79-2084-4a5d-9ec9-fa3718e6ce7f" providerId="ADAL" clId="{0FCD547C-C480-4D48-9C3A-0243AEE5DE65}" dt="2021-09-30T18:24:33.209" v="22" actId="20577"/>
        <pc:sldMkLst>
          <pc:docMk/>
          <pc:sldMk cId="2955341835" sldId="258"/>
        </pc:sldMkLst>
        <pc:spChg chg="mod">
          <ac:chgData name="Sibylle Hiller" userId="f76fba79-2084-4a5d-9ec9-fa3718e6ce7f" providerId="ADAL" clId="{0FCD547C-C480-4D48-9C3A-0243AEE5DE65}" dt="2021-09-30T18:24:33.209" v="22" actId="20577"/>
          <ac:spMkLst>
            <pc:docMk/>
            <pc:sldMk cId="2955341835" sldId="258"/>
            <ac:spMk id="7" creationId="{83E0F4E2-CA0E-41AE-A9CC-5DBF2CCDD2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4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4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5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7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09" r:id="rId6"/>
    <p:sldLayoutId id="2147483905" r:id="rId7"/>
    <p:sldLayoutId id="2147483906" r:id="rId8"/>
    <p:sldLayoutId id="2147483907" r:id="rId9"/>
    <p:sldLayoutId id="2147483908" r:id="rId10"/>
    <p:sldLayoutId id="21474839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sv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E71FBF-1B5D-4398-A071-BFF8D109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995137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Müllproblem Maske</a:t>
            </a:r>
            <a:br>
              <a:rPr lang="de-DE"/>
            </a:br>
            <a:r>
              <a:rPr lang="de-DE"/>
              <a:t>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279526-1504-4E2B-A616-3BF2703D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995137" cy="36012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Eine Maske braucht 450 Jahre, bis sie sich zersetzt. </a:t>
            </a:r>
            <a:br>
              <a:rPr lang="de-DE"/>
            </a:br>
            <a:endParaRPr lang="de-DE"/>
          </a:p>
          <a:p>
            <a:pPr marL="0" indent="0">
              <a:buNone/>
            </a:pPr>
            <a:r>
              <a:rPr lang="de-DE" b="1"/>
              <a:t>DAS KÖNNEN WIR ÄNDERN!!</a:t>
            </a:r>
            <a:endParaRPr lang="de-DE"/>
          </a:p>
          <a:p>
            <a:endParaRPr lang="de-DE"/>
          </a:p>
          <a:p>
            <a:pPr marL="0" indent="0">
              <a:buNone/>
            </a:pPr>
            <a:endParaRPr lang="de-DE"/>
          </a:p>
        </p:txBody>
      </p:sp>
      <p:pic>
        <p:nvPicPr>
          <p:cNvPr id="4" name="Grafik 4" descr="Ein Bild, das Boden, draußen, Person, Bürgersteig enthält.&#10;&#10;Beschreibung automatisch generiert.">
            <a:extLst>
              <a:ext uri="{FF2B5EF4-FFF2-40B4-BE49-F238E27FC236}">
                <a16:creationId xmlns:a16="http://schemas.microsoft.com/office/drawing/2014/main" id="{6AC6CF8D-1A6F-40F5-BBE6-8FB02A67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746978"/>
            <a:ext cx="4334439" cy="242728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0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9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41">
            <a:extLst>
              <a:ext uri="{FF2B5EF4-FFF2-40B4-BE49-F238E27FC236}">
                <a16:creationId xmlns:a16="http://schemas.microsoft.com/office/drawing/2014/main" id="{C0205314-35C1-164D-BC9F-013EC41B6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3151" y="0"/>
            <a:ext cx="1901686" cy="6858000"/>
            <a:chOff x="10290315" y="0"/>
            <a:chExt cx="1901686" cy="6858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A6D6973-F827-304E-AD22-40A86F3B1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6D6538C6-97C2-AB4B-AD91-6683E87D9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562DEA63-689F-7841-B0B3-D0D5CD5F6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8C5AE396-582D-B941-887F-AE7DA1DEB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2EDDDB50-AA2E-8945-AD98-A5004EB1C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CDFF1FF1-C613-4F45-B36D-938BA709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F1433CDB-675B-5448-8A7F-7D659FD29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D146E60-7439-4321-AFB5-FE1141B90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3928725" cy="2866405"/>
          </a:xfrm>
        </p:spPr>
        <p:txBody>
          <a:bodyPr>
            <a:normAutofit fontScale="90000"/>
          </a:bodyPr>
          <a:lstStyle/>
          <a:p>
            <a:r>
              <a:rPr lang="de-DE" sz="5400"/>
              <a:t>Neues aus alten Masken  </a:t>
            </a:r>
            <a:br>
              <a:rPr lang="de-DE" sz="5400"/>
            </a:br>
            <a:endParaRPr lang="de-DE" sz="54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256326-9DE9-45D8-9260-948E9559D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443" y="2142393"/>
            <a:ext cx="3928725" cy="2535046"/>
          </a:xfrm>
        </p:spPr>
        <p:txBody>
          <a:bodyPr>
            <a:normAutofit/>
          </a:bodyPr>
          <a:lstStyle/>
          <a:p>
            <a:r>
              <a:rPr lang="de-DE"/>
              <a:t>Wir von der RSH Dormagen wollen aus gebrauchten Masken Alltagsgegenstände für Schulen herstellen, </a:t>
            </a:r>
            <a:r>
              <a:rPr lang="de-DE" err="1"/>
              <a:t>z.b.</a:t>
            </a:r>
            <a:r>
              <a:rPr lang="de-DE"/>
              <a:t> Lineale.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4">
            <a:extLst>
              <a:ext uri="{FF2B5EF4-FFF2-40B4-BE49-F238E27FC236}">
                <a16:creationId xmlns:a16="http://schemas.microsoft.com/office/drawing/2014/main" id="{702C4C44-64D8-4FF3-86D1-5FB1BD58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533" y="-47651"/>
            <a:ext cx="6934198" cy="68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51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0B275A-CB91-4C95-A033-910B61CE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48936"/>
          </a:xfrm>
        </p:spPr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3E0F4E2-CA0E-41AE-A9CC-5DBF2CCD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72" y="1719090"/>
            <a:ext cx="4133560" cy="4051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Pro Tag </a:t>
            </a:r>
            <a:r>
              <a:rPr lang="en-US" dirty="0" err="1"/>
              <a:t>werden</a:t>
            </a:r>
            <a:r>
              <a:rPr lang="en-US" dirty="0"/>
              <a:t> an </a:t>
            </a:r>
            <a:r>
              <a:rPr lang="en-US" dirty="0" err="1"/>
              <a:t>unserer</a:t>
            </a:r>
            <a:r>
              <a:rPr lang="en-US" dirty="0"/>
              <a:t> Schule 700 </a:t>
            </a:r>
            <a:r>
              <a:rPr lang="en-US" dirty="0" err="1"/>
              <a:t>Masken</a:t>
            </a:r>
            <a:r>
              <a:rPr lang="en-US" dirty="0"/>
              <a:t> </a:t>
            </a:r>
            <a:r>
              <a:rPr lang="en-US" dirty="0" err="1"/>
              <a:t>verbraucht</a:t>
            </a:r>
            <a:r>
              <a:rPr lang="en-US" dirty="0"/>
              <a:t> und </a:t>
            </a:r>
            <a:r>
              <a:rPr lang="en-US" dirty="0" err="1"/>
              <a:t>landen</a:t>
            </a:r>
            <a:r>
              <a:rPr lang="en-US" dirty="0"/>
              <a:t>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Müll.</a:t>
            </a:r>
            <a:br>
              <a:rPr lang="en-US" dirty="0"/>
            </a:br>
            <a:r>
              <a:rPr lang="en-US" dirty="0"/>
              <a:t>Das </a:t>
            </a:r>
            <a:r>
              <a:rPr lang="en-US" dirty="0" err="1"/>
              <a:t>sind</a:t>
            </a:r>
            <a:r>
              <a:rPr lang="en-US" dirty="0"/>
              <a:t> 3500 </a:t>
            </a:r>
            <a:r>
              <a:rPr lang="en-US" dirty="0" err="1"/>
              <a:t>Masken</a:t>
            </a:r>
            <a:r>
              <a:rPr lang="en-US" dirty="0"/>
              <a:t> pro </a:t>
            </a:r>
            <a:r>
              <a:rPr lang="en-US" dirty="0" err="1"/>
              <a:t>Woche</a:t>
            </a:r>
            <a:r>
              <a:rPr lang="en-US" dirty="0"/>
              <a:t> und 14 000 pro Monat.</a:t>
            </a:r>
            <a:br>
              <a:rPr lang="en-US" dirty="0"/>
            </a:br>
            <a:r>
              <a:rPr lang="en-US" dirty="0"/>
              <a:t>Dabei </a:t>
            </a:r>
            <a:r>
              <a:rPr lang="en-US" dirty="0" err="1"/>
              <a:t>bestehen</a:t>
            </a:r>
            <a:r>
              <a:rPr lang="en-US" dirty="0"/>
              <a:t> </a:t>
            </a:r>
            <a:r>
              <a:rPr lang="en-US" err="1"/>
              <a:t>sie</a:t>
            </a:r>
            <a:r>
              <a:rPr lang="en-US"/>
              <a:t> aus </a:t>
            </a:r>
            <a:r>
              <a:rPr lang="en-US" dirty="0" err="1"/>
              <a:t>Polypropylen</a:t>
            </a:r>
            <a:r>
              <a:rPr lang="en-US" dirty="0"/>
              <a:t>, das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gut </a:t>
            </a:r>
            <a:r>
              <a:rPr lang="en-US" dirty="0" err="1"/>
              <a:t>recyceln</a:t>
            </a:r>
            <a:r>
              <a:rPr lang="en-US" dirty="0"/>
              <a:t> </a:t>
            </a:r>
            <a:r>
              <a:rPr lang="en-US" dirty="0" err="1"/>
              <a:t>lässt</a:t>
            </a:r>
            <a:r>
              <a:rPr lang="en-US" dirty="0"/>
              <a:t>...</a:t>
            </a:r>
            <a:endParaRPr lang="de-DE"/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4" descr="Ein Bild, das Tasche, Kleidung, Elemente, schlampig enthält.&#10;&#10;Beschreibung automatisch generiert.">
            <a:extLst>
              <a:ext uri="{FF2B5EF4-FFF2-40B4-BE49-F238E27FC236}">
                <a16:creationId xmlns:a16="http://schemas.microsoft.com/office/drawing/2014/main" id="{8ABC65B1-A312-47D7-8BA2-7F1AB702C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0" r="13000" b="1"/>
          <a:stretch/>
        </p:blipFill>
        <p:spPr>
          <a:xfrm>
            <a:off x="5464943" y="544062"/>
            <a:ext cx="6273249" cy="5486057"/>
          </a:xfrm>
          <a:prstGeom prst="rect">
            <a:avLst/>
          </a:prstGeom>
        </p:spPr>
      </p:pic>
      <p:grpSp>
        <p:nvGrpSpPr>
          <p:cNvPr id="10" name="Group 14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534183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7C0548-AB02-458A-A0C7-649C3AD6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01" y="164962"/>
            <a:ext cx="4620393" cy="2462477"/>
          </a:xfrm>
        </p:spPr>
        <p:txBody>
          <a:bodyPr>
            <a:normAutofit fontScale="90000"/>
          </a:bodyPr>
          <a:lstStyle/>
          <a:p>
            <a:r>
              <a:rPr lang="en-US" b="0" dirty="0">
                <a:ea typeface="+mj-lt"/>
                <a:cs typeface="+mj-lt"/>
              </a:rPr>
              <a:t>In </a:t>
            </a:r>
            <a:r>
              <a:rPr lang="en-US" b="0" dirty="0" err="1">
                <a:ea typeface="+mj-lt"/>
                <a:cs typeface="+mj-lt"/>
              </a:rPr>
              <a:t>unserem</a:t>
            </a:r>
            <a:r>
              <a:rPr lang="en-US" b="0" dirty="0">
                <a:ea typeface="+mj-lt"/>
                <a:cs typeface="+mj-lt"/>
              </a:rPr>
              <a:t> </a:t>
            </a:r>
            <a:r>
              <a:rPr lang="en-US" b="0" dirty="0" err="1">
                <a:ea typeface="+mj-lt"/>
                <a:cs typeface="+mj-lt"/>
              </a:rPr>
              <a:t>Nachbarland</a:t>
            </a:r>
            <a:r>
              <a:rPr lang="en-US" b="0" dirty="0">
                <a:ea typeface="+mj-lt"/>
                <a:cs typeface="+mj-lt"/>
              </a:rPr>
              <a:t> </a:t>
            </a:r>
            <a:r>
              <a:rPr lang="en-US" b="0" dirty="0" err="1">
                <a:ea typeface="+mj-lt"/>
                <a:cs typeface="+mj-lt"/>
              </a:rPr>
              <a:t>Frankreich</a:t>
            </a:r>
            <a:r>
              <a:rPr lang="en-US" b="0" dirty="0">
                <a:ea typeface="+mj-lt"/>
                <a:cs typeface="+mj-lt"/>
              </a:rPr>
              <a:t> </a:t>
            </a:r>
            <a:r>
              <a:rPr lang="en-US" b="0" dirty="0" err="1">
                <a:ea typeface="+mj-lt"/>
                <a:cs typeface="+mj-lt"/>
              </a:rPr>
              <a:t>schon</a:t>
            </a:r>
            <a:r>
              <a:rPr lang="en-US" b="0" dirty="0">
                <a:ea typeface="+mj-lt"/>
                <a:cs typeface="+mj-lt"/>
              </a:rPr>
              <a:t> </a:t>
            </a:r>
            <a:br>
              <a:rPr lang="en-US" b="0" dirty="0">
                <a:ea typeface="+mj-lt"/>
                <a:cs typeface="+mj-lt"/>
              </a:rPr>
            </a:br>
            <a:r>
              <a:rPr lang="en-US" b="0" dirty="0" err="1">
                <a:ea typeface="+mj-lt"/>
                <a:cs typeface="+mj-lt"/>
              </a:rPr>
              <a:t>überall</a:t>
            </a:r>
            <a:r>
              <a:rPr lang="en-US" b="0" dirty="0">
                <a:ea typeface="+mj-lt"/>
                <a:cs typeface="+mj-lt"/>
              </a:rPr>
              <a:t>:</a:t>
            </a:r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3A4423-A815-4EE6-9336-433D6D2D3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518064"/>
            <a:ext cx="4133560" cy="3243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Maskensammlung und Recycling</a:t>
            </a:r>
            <a:endParaRPr lang="de-D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4" descr="Ein Bild, das Text, drinnen, Kasten enthält.&#10;&#10;Beschreibung automatisch generiert.">
            <a:extLst>
              <a:ext uri="{FF2B5EF4-FFF2-40B4-BE49-F238E27FC236}">
                <a16:creationId xmlns:a16="http://schemas.microsoft.com/office/drawing/2014/main" id="{6ABD7F93-4534-4B2D-B2C7-A41E332E2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5" r="8133" b="1"/>
          <a:stretch/>
        </p:blipFill>
        <p:spPr>
          <a:xfrm>
            <a:off x="5263860" y="681645"/>
            <a:ext cx="6273249" cy="54860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Grafik 4">
            <a:extLst>
              <a:ext uri="{FF2B5EF4-FFF2-40B4-BE49-F238E27FC236}">
                <a16:creationId xmlns:a16="http://schemas.microsoft.com/office/drawing/2014/main" id="{A68D9FF1-FCB2-4DD8-9896-F52664E0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475125"/>
            <a:ext cx="3071283" cy="20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2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557B0AD7-E991-E343-BF68-F1188152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Text, drinnen enthält.&#10;&#10;Beschreibung automatisch generiert.">
            <a:extLst>
              <a:ext uri="{FF2B5EF4-FFF2-40B4-BE49-F238E27FC236}">
                <a16:creationId xmlns:a16="http://schemas.microsoft.com/office/drawing/2014/main" id="{32A36E4D-FB67-4CC3-9EAD-D47CB694D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290"/>
          <a:stretch/>
        </p:blipFill>
        <p:spPr>
          <a:xfrm>
            <a:off x="-53482" y="-146877"/>
            <a:ext cx="12188952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798B4D8-96F3-40E2-8AA1-04BBA4EFC280}"/>
              </a:ext>
            </a:extLst>
          </p:cNvPr>
          <p:cNvSpPr txBox="1"/>
          <p:nvPr/>
        </p:nvSpPr>
        <p:spPr>
          <a:xfrm>
            <a:off x="99483" y="967317"/>
            <a:ext cx="27432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/>
              <a:t>Die mit UVC-Licht desinfizierten Masken kommen auf ein Fließband und werden geschreddert.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842B91-EA5C-4E70-9CAA-C27A14EC5769}"/>
              </a:ext>
            </a:extLst>
          </p:cNvPr>
          <p:cNvSpPr txBox="1"/>
          <p:nvPr/>
        </p:nvSpPr>
        <p:spPr>
          <a:xfrm>
            <a:off x="9249937" y="5430644"/>
            <a:ext cx="2743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/>
              <a:t>Anschließend  wird das Material geschmolzen und neu gepresst.</a:t>
            </a:r>
          </a:p>
        </p:txBody>
      </p:sp>
    </p:spTree>
    <p:extLst>
      <p:ext uri="{BB962C8B-B14F-4D97-AF65-F5344CB8AC3E}">
        <p14:creationId xmlns:p14="http://schemas.microsoft.com/office/powerpoint/2010/main" val="964627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 descr="Ein Bild, das Text, drinnen enthält.&#10;&#10;Beschreibung automatisch generiert.">
            <a:extLst>
              <a:ext uri="{FF2B5EF4-FFF2-40B4-BE49-F238E27FC236}">
                <a16:creationId xmlns:a16="http://schemas.microsoft.com/office/drawing/2014/main" id="{246050BC-9E7F-46D8-B63A-2AEDFC780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290"/>
          <a:stretch/>
        </p:blipFill>
        <p:spPr>
          <a:xfrm>
            <a:off x="3048" y="-254001"/>
            <a:ext cx="12188952" cy="6858000"/>
          </a:xfrm>
          <a:prstGeom prst="rect">
            <a:avLst/>
          </a:prstGeom>
        </p:spPr>
      </p:pic>
      <p:sp>
        <p:nvSpPr>
          <p:cNvPr id="39" name="Rectangle">
            <a:extLst>
              <a:ext uri="{FF2B5EF4-FFF2-40B4-BE49-F238E27FC236}">
                <a16:creationId xmlns:a16="http://schemas.microsoft.com/office/drawing/2014/main" id="{2B31B496-E92B-C84B-83E3-6272409ED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492708"/>
            <a:ext cx="12192001" cy="2365291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41EA92-3005-43C8-848D-BB29E7F9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5023866"/>
            <a:ext cx="6402597" cy="10632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Voilà le </a:t>
            </a:r>
            <a:r>
              <a:rPr lang="en-US" sz="2800" dirty="0" err="1"/>
              <a:t>resultat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Hier das </a:t>
            </a:r>
            <a:r>
              <a:rPr lang="en-US" sz="2800" dirty="0" err="1"/>
              <a:t>Endergebnis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 err="1"/>
              <a:t>kostenlose</a:t>
            </a:r>
            <a:r>
              <a:rPr lang="en-US" sz="2800" dirty="0"/>
              <a:t> </a:t>
            </a:r>
            <a:r>
              <a:rPr lang="en-US" sz="2800" dirty="0" err="1"/>
              <a:t>Lineale</a:t>
            </a:r>
            <a:r>
              <a:rPr lang="en-US" sz="2800" dirty="0"/>
              <a:t> und </a:t>
            </a:r>
            <a:r>
              <a:rPr lang="en-US" sz="2800" dirty="0" err="1"/>
              <a:t>Geodreiecke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SchülerInnen</a:t>
            </a:r>
            <a:br>
              <a:rPr lang="en-US" sz="2800" dirty="0"/>
            </a:br>
            <a:endParaRPr lang="en-US" sz="28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8D799D-6817-AF48-958F-CAC89BB7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42" name="Freeform 105">
              <a:extLst>
                <a:ext uri="{FF2B5EF4-FFF2-40B4-BE49-F238E27FC236}">
                  <a16:creationId xmlns:a16="http://schemas.microsoft.com/office/drawing/2014/main" id="{6DF0BB04-41B9-2740-9969-3C65CE659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106">
              <a:extLst>
                <a:ext uri="{FF2B5EF4-FFF2-40B4-BE49-F238E27FC236}">
                  <a16:creationId xmlns:a16="http://schemas.microsoft.com/office/drawing/2014/main" id="{67DF20F7-680A-4548-A356-D0B3F4277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 107">
              <a:extLst>
                <a:ext uri="{FF2B5EF4-FFF2-40B4-BE49-F238E27FC236}">
                  <a16:creationId xmlns:a16="http://schemas.microsoft.com/office/drawing/2014/main" id="{43CCEEBF-2FC8-D346-BCA8-D48EFF692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 108">
              <a:extLst>
                <a:ext uri="{FF2B5EF4-FFF2-40B4-BE49-F238E27FC236}">
                  <a16:creationId xmlns:a16="http://schemas.microsoft.com/office/drawing/2014/main" id="{16B5A5B6-3DE9-A94C-B219-519305EFC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109">
              <a:extLst>
                <a:ext uri="{FF2B5EF4-FFF2-40B4-BE49-F238E27FC236}">
                  <a16:creationId xmlns:a16="http://schemas.microsoft.com/office/drawing/2014/main" id="{40B5DF0C-97A3-EB44-B608-6A71EFBF7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3549819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110">
              <a:extLst>
                <a:ext uri="{FF2B5EF4-FFF2-40B4-BE49-F238E27FC236}">
                  <a16:creationId xmlns:a16="http://schemas.microsoft.com/office/drawing/2014/main" id="{FA869BB4-4F0B-F141-BC49-AF399B473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111">
              <a:extLst>
                <a:ext uri="{FF2B5EF4-FFF2-40B4-BE49-F238E27FC236}">
                  <a16:creationId xmlns:a16="http://schemas.microsoft.com/office/drawing/2014/main" id="{4AF46C70-EE90-EC45-978A-0A8FEB661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762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49D35B2-3905-490D-9A47-D13BF1C1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94840"/>
          </a:xfrm>
        </p:spPr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B27939-6954-45DB-AAEE-E11D96BC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43" y="1333751"/>
            <a:ext cx="6400999" cy="45560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dirty="0" err="1"/>
              <a:t>Sogar</a:t>
            </a:r>
            <a:r>
              <a:rPr lang="en-US" sz="4400" dirty="0"/>
              <a:t> der Arc de Triomphe </a:t>
            </a:r>
            <a:r>
              <a:rPr lang="en-US" sz="4400" dirty="0" err="1"/>
              <a:t>trägt</a:t>
            </a:r>
            <a:r>
              <a:rPr lang="en-US" sz="4400" dirty="0"/>
              <a:t> </a:t>
            </a:r>
            <a:r>
              <a:rPr lang="en-US" sz="4400" dirty="0" err="1"/>
              <a:t>heutzutage</a:t>
            </a:r>
            <a:r>
              <a:rPr lang="en-US" sz="4400" dirty="0"/>
              <a:t> </a:t>
            </a:r>
            <a:r>
              <a:rPr lang="en-US" sz="4400" dirty="0" err="1"/>
              <a:t>recycelbares</a:t>
            </a:r>
            <a:r>
              <a:rPr lang="en-US" sz="4400" dirty="0"/>
              <a:t> </a:t>
            </a:r>
            <a:r>
              <a:rPr lang="en-US" sz="4400" dirty="0" err="1"/>
              <a:t>Polypropylen</a:t>
            </a:r>
            <a:r>
              <a:rPr lang="en-US" sz="4400" dirty="0"/>
              <a:t> </a:t>
            </a:r>
            <a:endParaRPr lang="de-DE"/>
          </a:p>
        </p:txBody>
      </p:sp>
      <p:pic>
        <p:nvPicPr>
          <p:cNvPr id="4" name="Grafik 4" descr="Ein Bild, das draußen, Himmel, Person, Gebäude enthält.&#10;&#10;Beschreibung automatisch generiert.">
            <a:extLst>
              <a:ext uri="{FF2B5EF4-FFF2-40B4-BE49-F238E27FC236}">
                <a16:creationId xmlns:a16="http://schemas.microsoft.com/office/drawing/2014/main" id="{7B6D7A9A-B43E-4C25-9DB7-E30D56A1D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20" r="-1" b="-1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5" descr="Lächelnde Gesichtskontur mit einfarbiger Füllung">
            <a:extLst>
              <a:ext uri="{FF2B5EF4-FFF2-40B4-BE49-F238E27FC236}">
                <a16:creationId xmlns:a16="http://schemas.microsoft.com/office/drawing/2014/main" id="{F0F77599-FA61-494B-83CE-CA59FA1F8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7957" y="38715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7FF27-84BB-4C18-8A0C-42CC7344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Für unser Projekt brauchen wir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9F6AD1-F174-40D0-84CE-6775BBDAA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838691"/>
            <a:ext cx="7335835" cy="392253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de-DE" dirty="0"/>
              <a:t>UVC-Licht zum Desinfizieren</a:t>
            </a:r>
          </a:p>
          <a:p>
            <a:r>
              <a:rPr lang="de-DE" dirty="0"/>
              <a:t>Logistik für Lagerung und Transport</a:t>
            </a:r>
          </a:p>
          <a:p>
            <a:r>
              <a:rPr lang="de-DE" dirty="0"/>
              <a:t>Maschinen zum Schreddern, Schmelzen und Pressen</a:t>
            </a:r>
          </a:p>
          <a:p>
            <a:r>
              <a:rPr lang="de-DE" dirty="0"/>
              <a:t>Ihre Unterstützung und Ihr Know-how</a:t>
            </a:r>
          </a:p>
          <a:p>
            <a:r>
              <a:rPr lang="de-DE" dirty="0"/>
              <a:t>Einen kompetenten Partner</a:t>
            </a:r>
            <a:br>
              <a:rPr lang="de-DE" dirty="0"/>
            </a:br>
            <a:br>
              <a:rPr lang="de-DE" dirty="0"/>
            </a:br>
            <a:endParaRPr lang="de-DE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r>
              <a:rPr lang="de-DE" dirty="0"/>
              <a:t>Wir sammeln die Masken und befreien sie bereits von Draht und Bändern. 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Wie alles funktioniert, kann man hier schon sehen: 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www.plaxtil.com</a:t>
            </a:r>
          </a:p>
          <a:p>
            <a:pPr marL="0" indent="0">
              <a:buNone/>
            </a:pPr>
            <a:br>
              <a:rPr lang="de-DE" dirty="0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09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751605-7E33-464A-8366-7C9B1217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210651"/>
          </a:xfrm>
        </p:spPr>
        <p:txBody>
          <a:bodyPr>
            <a:normAutofit fontScale="90000"/>
          </a:bodyPr>
          <a:lstStyle/>
          <a:p>
            <a:r>
              <a:rPr lang="de-DE" dirty="0"/>
              <a:t>Der Kurs 8F der Realschule Hackenbroich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587E313B-5948-44D5-A604-4FD21ED43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339" y="1405794"/>
            <a:ext cx="6973564" cy="4955878"/>
          </a:xfrm>
        </p:spPr>
      </p:pic>
    </p:spTree>
    <p:extLst>
      <p:ext uri="{BB962C8B-B14F-4D97-AF65-F5344CB8AC3E}">
        <p14:creationId xmlns:p14="http://schemas.microsoft.com/office/powerpoint/2010/main" val="338316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9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PunchcardVTI</vt:lpstr>
      <vt:lpstr>Müllproblem Maske  </vt:lpstr>
      <vt:lpstr>Neues aus alten Masken   </vt:lpstr>
      <vt:lpstr>PowerPoint-Präsentation</vt:lpstr>
      <vt:lpstr>In unserem Nachbarland Frankreich schon  überall:</vt:lpstr>
      <vt:lpstr>PowerPoint-Präsentation</vt:lpstr>
      <vt:lpstr>Voilà le resultat: Hier das Endergebnis: kostenlose Lineale und Geodreiecke für SchülerInnen </vt:lpstr>
      <vt:lpstr>PowerPoint-Präsentation</vt:lpstr>
      <vt:lpstr>Für unser Projekt brauchen wir</vt:lpstr>
      <vt:lpstr>Der Kurs 8F der Realschule Hackenbroich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Sibylle Hiller</cp:lastModifiedBy>
  <cp:revision>187</cp:revision>
  <dcterms:created xsi:type="dcterms:W3CDTF">2021-09-21T08:58:03Z</dcterms:created>
  <dcterms:modified xsi:type="dcterms:W3CDTF">2021-09-30T18:25:09Z</dcterms:modified>
</cp:coreProperties>
</file>